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25749D-8332-6FB6-2E7A-3EADBA4074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BEB66EB-B6BD-DBF7-BB92-AF3FEEA97B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B76E48C5-C193-42BE-7915-D5E47AFB1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FDCEA505-1AB1-7628-25CA-04708CEF1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7D53153-EE4E-E10E-519D-E8C569826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5669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C07559-517F-34F7-0408-8110D327F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5A0B47B7-5448-6DA9-AAE1-1B8A36F4DB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B127AAA-22A5-B18D-7347-AAA17A970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565CBCB-48C2-0576-5EE5-59C27E568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C153BD4-CEF6-BC96-285A-81FF6B32D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62759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881F00E-C398-7F74-C95F-63E4C5064E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B130C6A4-7457-1396-9238-3ABBBD0BC2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10BF4A5E-073C-40E4-FCAC-8E4654C74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E9D0A47-2ED9-EB80-BD81-E029396A0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B0227962-038C-6E48-ADE5-27B372A2D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5849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C807CE-8E2F-4658-F88B-54A570E90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53BB9EF-0177-3EC3-76E7-E3FD83E6A4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06CD46C-31C1-0CC6-3369-0EFBF0F94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6F46B2D-BC90-621F-F9D5-076BE26E7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F0A282C-2D46-7A93-1B79-B0EB633F5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46691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D1428-7A2B-FEF9-43BF-5BA2BA6BE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3506B5EC-9C49-C504-D5D4-E10353E849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E398F9A-165C-DC9F-8194-DCD642515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CC29F23-F1EB-E04F-07C7-6B5504D86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B661951-7649-17CB-4AF4-FEF95D44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22669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4169B5-4023-6876-F208-F617C4BF7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178CA7A9-B506-83E9-8F9E-7CF2312A7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9F72CEC6-D4AA-4839-E087-D0994AFDC7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8FC334BC-D78C-0B80-D6C5-42F7451A9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7E58D5F5-1DB6-9A9B-4927-A94519108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C96BB669-9E09-A1D4-331F-9E2A3A512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6019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5A1CF8-60A2-6A3B-63A1-D2FC688B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E8E13305-8B8D-70C0-6B82-571B081352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D0C2770C-A419-D9F8-8768-3FED1B5836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B80F9FEF-B42F-A59D-7BF8-9DF86BD7AE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740DC7DA-EAF6-9600-9CE0-00FBD768D3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22D02730-6725-73DF-D0B2-2DDAD6DAF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33E0BDA9-0347-DE80-F334-C150602DC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C293D135-9628-FC71-D2A5-957CD1013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6884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E8D7F7-F5B3-4099-9E0B-717BEF39E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97ABD400-0DD8-7B6A-D3D2-9A722D5C9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B3FA34EC-D9A6-F1C0-AF38-6D60684FA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2AAD1254-70FE-0F8B-7B69-8EE4FACE5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8380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14F974BD-FCBA-ED79-25FE-8AB34328C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E2E31D86-A4E6-0ADC-5252-371AB4442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5F68566A-7BED-0D6E-CD5A-7D5B2DA82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4718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1A4798-133B-C242-D01F-A12B07939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809F5E84-0FB2-AF50-4C08-EF0EC3BE3A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9A0C8382-C369-37C8-2407-CEF25CB45A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F849EC6A-7941-BB62-7D0D-969B981C7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BEC5635-6F45-288A-1964-23C8AF84E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C6B53080-0A66-0C53-BD18-4424D53E0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7579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0A127F-CAEA-2A81-57ED-FB57B53BE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D9DF118D-4125-1BDC-3BBD-88DE3BD73F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12987481-7BED-E203-EB0B-9F668F1F85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ABB4E2D8-D1BE-3F99-414D-38C1292F4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4C78117-0D28-D9D1-2D42-8FDFF347C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0EE775B5-1D0A-DC27-B488-899628E66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6278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F4F1421E-A2CE-64E0-E20E-3D5C205AA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EC890EE6-75D3-8FD2-ADD1-C2C69B3CF9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6FE9A217-5330-F9D6-73D7-8D06F3B22B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605571-AC1B-4AAC-B690-0F809DD398AC}" type="datetimeFigureOut">
              <a:rPr lang="pt-PT" smtClean="0"/>
              <a:t>17/07/2026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3BABB9E-2CDA-74A2-C37D-E7DCC03189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6CE61E40-0027-A3F1-BBAC-592B4B764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A109D0-13F0-4244-A8A4-4AB7562C016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3847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0F058E5-04F2-3990-193B-458773974C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Bolha de Discurso: Retângulo com Cantos Arredondados 6">
            <a:extLst>
              <a:ext uri="{FF2B5EF4-FFF2-40B4-BE49-F238E27FC236}">
                <a16:creationId xmlns:a16="http://schemas.microsoft.com/office/drawing/2014/main" id="{6CC47E4B-93D2-29F3-7DC7-1B594896979F}"/>
              </a:ext>
            </a:extLst>
          </p:cNvPr>
          <p:cNvSpPr/>
          <p:nvPr/>
        </p:nvSpPr>
        <p:spPr>
          <a:xfrm>
            <a:off x="8356428" y="1398520"/>
            <a:ext cx="2765511" cy="1821843"/>
          </a:xfrm>
          <a:prstGeom prst="wedgeRoundRectCallout">
            <a:avLst/>
          </a:prstGeom>
          <a:solidFill>
            <a:srgbClr val="00527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25F693B0-E85D-81BC-DAA1-60CEDE95704B}"/>
              </a:ext>
            </a:extLst>
          </p:cNvPr>
          <p:cNvSpPr txBox="1"/>
          <p:nvPr/>
        </p:nvSpPr>
        <p:spPr>
          <a:xfrm>
            <a:off x="8875368" y="2021490"/>
            <a:ext cx="1905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>
                <a:solidFill>
                  <a:srgbClr val="F4A000"/>
                </a:solidFill>
              </a:rPr>
              <a:t>Negativas </a:t>
            </a:r>
            <a:r>
              <a:rPr lang="pt-PT" sz="2800" dirty="0">
                <a:solidFill>
                  <a:srgbClr val="F4A000"/>
                </a:solidFill>
              </a:rPr>
              <a:t> </a:t>
            </a:r>
          </a:p>
        </p:txBody>
      </p:sp>
      <p:pic>
        <p:nvPicPr>
          <p:cNvPr id="10" name="Vídeo sem título ‐ Feito com o Clipchamp (1) (1)">
            <a:hlinkClick r:id="" action="ppaction://media"/>
            <a:extLst>
              <a:ext uri="{FF2B5EF4-FFF2-40B4-BE49-F238E27FC236}">
                <a16:creationId xmlns:a16="http://schemas.microsoft.com/office/drawing/2014/main" id="{3F4F238F-7FEC-4EC6-C0A1-CBC052C1C03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311" end="6998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199" y="2021490"/>
            <a:ext cx="6448168" cy="3632887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E20FA500-20F9-6537-3439-AAA4A89CEAF4}"/>
              </a:ext>
            </a:extLst>
          </p:cNvPr>
          <p:cNvSpPr txBox="1"/>
          <p:nvPr/>
        </p:nvSpPr>
        <p:spPr>
          <a:xfrm>
            <a:off x="517996" y="444059"/>
            <a:ext cx="1051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>
                <a:solidFill>
                  <a:schemeClr val="accent1"/>
                </a:solidFill>
              </a:rPr>
              <a:t>Que impacto tem as palavras?</a:t>
            </a:r>
          </a:p>
        </p:txBody>
      </p:sp>
    </p:spTree>
    <p:extLst>
      <p:ext uri="{BB962C8B-B14F-4D97-AF65-F5344CB8AC3E}">
        <p14:creationId xmlns:p14="http://schemas.microsoft.com/office/powerpoint/2010/main" val="150328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F0A4D-65C1-940C-10E5-470379736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62CB4D62-FD3E-411F-A6D8-525F54C444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Bolha de Discurso: Retângulo com Cantos Arredondados 2">
            <a:extLst>
              <a:ext uri="{FF2B5EF4-FFF2-40B4-BE49-F238E27FC236}">
                <a16:creationId xmlns:a16="http://schemas.microsoft.com/office/drawing/2014/main" id="{C3321ECA-FD04-7AE0-D3F2-65B6C4B00316}"/>
              </a:ext>
            </a:extLst>
          </p:cNvPr>
          <p:cNvSpPr/>
          <p:nvPr/>
        </p:nvSpPr>
        <p:spPr>
          <a:xfrm>
            <a:off x="8482887" y="1388792"/>
            <a:ext cx="2765511" cy="1821843"/>
          </a:xfrm>
          <a:prstGeom prst="wedgeRoundRectCallout">
            <a:avLst/>
          </a:prstGeom>
          <a:solidFill>
            <a:srgbClr val="F4A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D80C382-7242-4FC7-DBB4-B76A761BD975}"/>
              </a:ext>
            </a:extLst>
          </p:cNvPr>
          <p:cNvSpPr txBox="1"/>
          <p:nvPr/>
        </p:nvSpPr>
        <p:spPr>
          <a:xfrm>
            <a:off x="9083308" y="2038103"/>
            <a:ext cx="1905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>
                <a:solidFill>
                  <a:srgbClr val="00527D"/>
                </a:solidFill>
              </a:rPr>
              <a:t>Positivas</a:t>
            </a:r>
            <a:r>
              <a:rPr lang="pt-PT" sz="2800" b="1" dirty="0">
                <a:solidFill>
                  <a:srgbClr val="F4A000"/>
                </a:solidFill>
              </a:rPr>
              <a:t> </a:t>
            </a:r>
            <a:r>
              <a:rPr lang="pt-PT" sz="2800" dirty="0">
                <a:solidFill>
                  <a:srgbClr val="F4A000"/>
                </a:solidFill>
              </a:rPr>
              <a:t> </a:t>
            </a:r>
          </a:p>
        </p:txBody>
      </p:sp>
      <p:pic>
        <p:nvPicPr>
          <p:cNvPr id="8" name="Vídeo sem título ‐ Feito com o Clipchamp (1) (1)">
            <a:hlinkClick r:id="" action="ppaction://media"/>
            <a:extLst>
              <a:ext uri="{FF2B5EF4-FFF2-40B4-BE49-F238E27FC236}">
                <a16:creationId xmlns:a16="http://schemas.microsoft.com/office/drawing/2014/main" id="{34D65CD9-9E5F-EC7E-496A-131D36C0D4D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317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199" y="2081877"/>
            <a:ext cx="6448168" cy="3632887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6059BDB-2A6A-BFD5-A25B-163BA35BE65E}"/>
              </a:ext>
            </a:extLst>
          </p:cNvPr>
          <p:cNvSpPr txBox="1"/>
          <p:nvPr/>
        </p:nvSpPr>
        <p:spPr>
          <a:xfrm>
            <a:off x="517996" y="444059"/>
            <a:ext cx="1051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>
                <a:solidFill>
                  <a:schemeClr val="accent1"/>
                </a:solidFill>
              </a:rPr>
              <a:t>Que impacto tem as palavras?</a:t>
            </a:r>
          </a:p>
        </p:txBody>
      </p:sp>
    </p:spTree>
    <p:extLst>
      <p:ext uri="{BB962C8B-B14F-4D97-AF65-F5344CB8AC3E}">
        <p14:creationId xmlns:p14="http://schemas.microsoft.com/office/powerpoint/2010/main" val="82846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9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14</Words>
  <Application>Microsoft Office PowerPoint</Application>
  <PresentationFormat>Ecrã Panorâmico</PresentationFormat>
  <Paragraphs>4</Paragraphs>
  <Slides>2</Slides>
  <Notes>0</Notes>
  <HiddenSlides>0</HiddenSlides>
  <MMClips>2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 Leitão</dc:creator>
  <cp:lastModifiedBy>Maria Leitão</cp:lastModifiedBy>
  <cp:revision>1</cp:revision>
  <dcterms:created xsi:type="dcterms:W3CDTF">2026-07-17T08:52:51Z</dcterms:created>
  <dcterms:modified xsi:type="dcterms:W3CDTF">2026-07-17T09:24:43Z</dcterms:modified>
</cp:coreProperties>
</file>